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395" autoAdjust="0"/>
  </p:normalViewPr>
  <p:slideViewPr>
    <p:cSldViewPr snapToGrid="0">
      <p:cViewPr varScale="1">
        <p:scale>
          <a:sx n="115" d="100"/>
          <a:sy n="115" d="100"/>
        </p:scale>
        <p:origin x="39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sz="1600" baseline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 розгляду запитів на інформацію протягом  2022 року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rgbClr val="00206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3.1564759555312981E-2"/>
          <c:y val="0.23855176493304689"/>
          <c:w val="0.58997138877817934"/>
          <c:h val="0.76144823506695314"/>
        </c:manualLayout>
      </c:layout>
      <c:doughnut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82675863630265"/>
          <c:y val="0.263491513752798"/>
          <c:w val="0.30224476783511323"/>
          <c:h val="0.5830597893992658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A25389D-7DF6-473A-BC60-7B3C59FC295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0C3D3BF-44EC-4189-BEB0-1C3A1FC2140A}">
      <dgm:prSet phldrT="[Текст]"/>
      <dgm:spPr/>
      <dgm:t>
        <a:bodyPr/>
        <a:lstStyle/>
        <a:p>
          <a:pPr algn="l"/>
          <a:r>
            <a:rPr lang="uk-UA" dirty="0" smtClean="0"/>
            <a:t>КІЛЬКІСТЬ ЗАПИТІВ НА ПУБЛІЧНУ ІНФОРМАЦІЮ </a:t>
          </a:r>
        </a:p>
        <a:p>
          <a:pPr algn="ctr"/>
          <a:r>
            <a:rPr lang="uk-UA" dirty="0" smtClean="0"/>
            <a:t>314</a:t>
          </a:r>
          <a:endParaRPr lang="ru-RU" dirty="0"/>
        </a:p>
      </dgm:t>
    </dgm:pt>
    <dgm:pt modelId="{A6D86930-F350-4693-87E1-166A03737DB5}" type="parTrans" cxnId="{EDF3760E-1250-4570-828A-99A84046F1DA}">
      <dgm:prSet/>
      <dgm:spPr/>
      <dgm:t>
        <a:bodyPr/>
        <a:lstStyle/>
        <a:p>
          <a:endParaRPr lang="ru-RU"/>
        </a:p>
      </dgm:t>
    </dgm:pt>
    <dgm:pt modelId="{F8910A2B-A5C9-4527-9C14-9506E2D703B0}" type="sibTrans" cxnId="{EDF3760E-1250-4570-828A-99A84046F1DA}">
      <dgm:prSet/>
      <dgm:spPr/>
      <dgm:t>
        <a:bodyPr/>
        <a:lstStyle/>
        <a:p>
          <a:endParaRPr lang="ru-RU"/>
        </a:p>
      </dgm:t>
    </dgm:pt>
    <dgm:pt modelId="{8AF39524-502A-49BD-9BCF-219BD6AFD134}">
      <dgm:prSet phldrT="[Текст]" custT="1"/>
      <dgm:spPr/>
      <dgm:t>
        <a:bodyPr/>
        <a:lstStyle/>
        <a:p>
          <a:r>
            <a:rPr lang="ru-RU" sz="1200" b="0" i="0" u="none" strike="noStrike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від</a:t>
          </a:r>
          <a:r>
            <a:rPr lang="ru-RU" sz="1200" b="0" i="0" u="none" strike="noStrike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</a:t>
          </a:r>
          <a:r>
            <a:rPr lang="ru-RU" sz="1200" b="0" i="0" u="none" strike="noStrike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фізичних</a:t>
          </a:r>
          <a:r>
            <a:rPr lang="ru-RU" sz="1200" b="0" i="0" u="none" strike="noStrike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</a:t>
          </a:r>
          <a:r>
            <a:rPr lang="ru-RU" sz="1200" b="0" i="0" u="none" strike="noStrike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осіб-119</a:t>
          </a:r>
          <a:endParaRPr lang="ru-RU" sz="1200" dirty="0"/>
        </a:p>
      </dgm:t>
    </dgm:pt>
    <dgm:pt modelId="{84C8C179-C6C9-4A76-8B37-41725BC3C0B8}" type="parTrans" cxnId="{A66AE4F9-8FCC-41E3-8570-02C29D8B5C29}">
      <dgm:prSet/>
      <dgm:spPr/>
      <dgm:t>
        <a:bodyPr/>
        <a:lstStyle/>
        <a:p>
          <a:endParaRPr lang="ru-RU"/>
        </a:p>
      </dgm:t>
    </dgm:pt>
    <dgm:pt modelId="{8088100B-AFCB-4DB1-8835-94874EF20906}" type="sibTrans" cxnId="{A66AE4F9-8FCC-41E3-8570-02C29D8B5C29}">
      <dgm:prSet/>
      <dgm:spPr/>
      <dgm:t>
        <a:bodyPr/>
        <a:lstStyle/>
        <a:p>
          <a:endParaRPr lang="ru-RU"/>
        </a:p>
      </dgm:t>
    </dgm:pt>
    <dgm:pt modelId="{58DF1C16-BF77-402B-829B-1BF6A2F26FAD}">
      <dgm:prSet phldrT="[Текст]"/>
      <dgm:spPr/>
      <dgm:t>
        <a:bodyPr/>
        <a:lstStyle/>
        <a:p>
          <a:pPr algn="l"/>
          <a:r>
            <a:rPr lang="uk-UA" dirty="0" smtClean="0"/>
            <a:t>РЕЗУЛЬТАТИ РОЗГЛЯДУ ІНФОРМАЦІЙНИХ        ЗАПИТІВ 	</a:t>
          </a:r>
          <a:endParaRPr lang="ru-RU" dirty="0"/>
        </a:p>
      </dgm:t>
    </dgm:pt>
    <dgm:pt modelId="{11476001-125F-44B8-B1D5-8CCF48490722}" type="parTrans" cxnId="{A5F9AC03-36C7-4CBD-BE0F-18B24A4D80F3}">
      <dgm:prSet/>
      <dgm:spPr/>
      <dgm:t>
        <a:bodyPr/>
        <a:lstStyle/>
        <a:p>
          <a:endParaRPr lang="ru-RU"/>
        </a:p>
      </dgm:t>
    </dgm:pt>
    <dgm:pt modelId="{D43B29C3-9455-46AC-90C5-A8A1AD3E9A80}" type="sibTrans" cxnId="{A5F9AC03-36C7-4CBD-BE0F-18B24A4D80F3}">
      <dgm:prSet/>
      <dgm:spPr/>
      <dgm:t>
        <a:bodyPr/>
        <a:lstStyle/>
        <a:p>
          <a:endParaRPr lang="ru-RU"/>
        </a:p>
      </dgm:t>
    </dgm:pt>
    <dgm:pt modelId="{E67171DD-8F94-46E1-A767-5D96F2E2810C}">
      <dgm:prSet phldrT="[Текст]" custT="1"/>
      <dgm:spPr/>
      <dgm:t>
        <a:bodyPr/>
        <a:lstStyle/>
        <a:p>
          <a:r>
            <a:rPr lang="ru-RU" sz="1200" b="0" i="0" u="none" dirty="0" err="1" smtClean="0"/>
            <a:t>Задоволено</a:t>
          </a:r>
          <a:r>
            <a:rPr lang="ru-RU" sz="1200" b="0" i="0" u="none" dirty="0" smtClean="0"/>
            <a:t> </a:t>
          </a:r>
          <a:r>
            <a:rPr lang="ru-RU" sz="1200" b="0" i="0" u="none" dirty="0" smtClean="0"/>
            <a:t>запитів-269</a:t>
          </a:r>
          <a:endParaRPr lang="ru-RU" sz="1200" dirty="0"/>
        </a:p>
      </dgm:t>
    </dgm:pt>
    <dgm:pt modelId="{67767201-1E4B-4313-B708-903175816B84}" type="parTrans" cxnId="{F56BA586-8C0A-416A-BF53-8C892A380E9E}">
      <dgm:prSet/>
      <dgm:spPr/>
      <dgm:t>
        <a:bodyPr/>
        <a:lstStyle/>
        <a:p>
          <a:endParaRPr lang="ru-RU"/>
        </a:p>
      </dgm:t>
    </dgm:pt>
    <dgm:pt modelId="{7DE337B1-3522-495F-BA40-05B74F218BDF}" type="sibTrans" cxnId="{F56BA586-8C0A-416A-BF53-8C892A380E9E}">
      <dgm:prSet/>
      <dgm:spPr/>
      <dgm:t>
        <a:bodyPr/>
        <a:lstStyle/>
        <a:p>
          <a:endParaRPr lang="ru-RU"/>
        </a:p>
      </dgm:t>
    </dgm:pt>
    <dgm:pt modelId="{229D67CA-598A-4038-87CF-A4B85E06C75C}">
      <dgm:prSet custT="1"/>
      <dgm:spPr/>
      <dgm:t>
        <a:bodyPr/>
        <a:lstStyle/>
        <a:p>
          <a:r>
            <a:rPr lang="ru-RU" sz="1200" b="0" i="0" u="none" strike="noStrike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від</a:t>
          </a:r>
          <a:r>
            <a:rPr lang="ru-RU" sz="1200" b="0" i="0" u="none" strike="noStrike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</a:t>
          </a:r>
          <a:r>
            <a:rPr lang="ru-RU" sz="1200" b="0" i="0" u="none" strike="noStrike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юридичних</a:t>
          </a:r>
          <a:r>
            <a:rPr lang="ru-RU" sz="1200" b="0" i="0" u="none" strike="noStrike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</a:t>
          </a:r>
          <a:r>
            <a:rPr lang="ru-RU" sz="1200" b="0" i="0" u="none" strike="noStrike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осіб-64</a:t>
          </a:r>
          <a:endParaRPr lang="ru-RU" sz="1200" dirty="0">
            <a:effectLst/>
          </a:endParaRPr>
        </a:p>
      </dgm:t>
    </dgm:pt>
    <dgm:pt modelId="{B7EA0F0E-B467-43DF-A518-E0F8E5F296CD}" type="parTrans" cxnId="{35D0CA89-3B76-44E9-8CF8-46AE3099C3BC}">
      <dgm:prSet/>
      <dgm:spPr/>
      <dgm:t>
        <a:bodyPr/>
        <a:lstStyle/>
        <a:p>
          <a:endParaRPr lang="ru-RU"/>
        </a:p>
      </dgm:t>
    </dgm:pt>
    <dgm:pt modelId="{3A0112EC-F966-41ED-87F0-6F8997F258E5}" type="sibTrans" cxnId="{35D0CA89-3B76-44E9-8CF8-46AE3099C3BC}">
      <dgm:prSet/>
      <dgm:spPr/>
      <dgm:t>
        <a:bodyPr/>
        <a:lstStyle/>
        <a:p>
          <a:endParaRPr lang="ru-RU"/>
        </a:p>
      </dgm:t>
    </dgm:pt>
    <dgm:pt modelId="{78CD0378-9377-4999-A387-A9B996D45C21}">
      <dgm:prSet custT="1"/>
      <dgm:spPr/>
      <dgm:t>
        <a:bodyPr/>
        <a:lstStyle/>
        <a:p>
          <a:r>
            <a:rPr lang="ru-RU" sz="1200" b="0" i="0" u="none" strike="noStrike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від</a:t>
          </a:r>
          <a:r>
            <a:rPr lang="ru-RU" sz="1200" b="0" i="0" u="none" strike="noStrike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</a:t>
          </a:r>
          <a:r>
            <a:rPr lang="ru-RU" sz="1200" b="0" i="0" u="none" strike="noStrike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представників</a:t>
          </a:r>
          <a:r>
            <a:rPr lang="ru-RU" sz="1200" b="0" i="0" u="none" strike="noStrike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</a:t>
          </a:r>
          <a:r>
            <a:rPr lang="ru-RU" sz="1200" b="0" i="0" u="none" strike="noStrike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засобів</a:t>
          </a:r>
          <a:r>
            <a:rPr lang="ru-RU" sz="1200" b="0" i="0" u="none" strike="noStrike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</a:t>
          </a:r>
          <a:r>
            <a:rPr lang="ru-RU" sz="1200" b="0" i="0" u="none" strike="noStrike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масової</a:t>
          </a:r>
          <a:r>
            <a:rPr lang="ru-RU" sz="1200" b="0" i="0" u="none" strike="noStrike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</a:t>
          </a:r>
          <a:r>
            <a:rPr lang="ru-RU" sz="1200" b="0" i="0" u="none" strike="noStrike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інформації-47</a:t>
          </a:r>
          <a:endParaRPr lang="ru-RU" sz="1200" dirty="0">
            <a:effectLst/>
          </a:endParaRPr>
        </a:p>
      </dgm:t>
    </dgm:pt>
    <dgm:pt modelId="{630711D6-BE01-44C9-B779-5F8A6301909B}" type="parTrans" cxnId="{B584A555-A328-4422-B022-5FF05B2E8447}">
      <dgm:prSet/>
      <dgm:spPr/>
      <dgm:t>
        <a:bodyPr/>
        <a:lstStyle/>
        <a:p>
          <a:endParaRPr lang="ru-RU"/>
        </a:p>
      </dgm:t>
    </dgm:pt>
    <dgm:pt modelId="{F96F02D2-A232-4367-BCD0-D4FA53641BBB}" type="sibTrans" cxnId="{B584A555-A328-4422-B022-5FF05B2E8447}">
      <dgm:prSet/>
      <dgm:spPr/>
      <dgm:t>
        <a:bodyPr/>
        <a:lstStyle/>
        <a:p>
          <a:endParaRPr lang="ru-RU"/>
        </a:p>
      </dgm:t>
    </dgm:pt>
    <dgm:pt modelId="{8C0B515E-13CF-4B9A-A506-9D3CB07E0FE7}">
      <dgm:prSet custT="1"/>
      <dgm:spPr/>
      <dgm:t>
        <a:bodyPr/>
        <a:lstStyle/>
        <a:p>
          <a:r>
            <a:rPr lang="ru-RU" sz="1200" b="0" i="0" u="none" dirty="0" err="1" smtClean="0"/>
            <a:t>Відмовлено</a:t>
          </a:r>
          <a:r>
            <a:rPr lang="ru-RU" sz="1200" b="0" i="0" u="none" dirty="0" smtClean="0"/>
            <a:t> в </a:t>
          </a:r>
          <a:r>
            <a:rPr lang="ru-RU" sz="1200" b="0" i="0" u="none" dirty="0" err="1" smtClean="0"/>
            <a:t>розгляді</a:t>
          </a:r>
          <a:r>
            <a:rPr lang="ru-RU" sz="1200" b="0" i="0" u="none" dirty="0" smtClean="0"/>
            <a:t> у </a:t>
          </a:r>
          <a:r>
            <a:rPr lang="ru-RU" sz="1200" b="0" i="0" u="none" dirty="0" err="1" smtClean="0"/>
            <a:t>звязку</a:t>
          </a:r>
          <a:r>
            <a:rPr lang="ru-RU" sz="1200" b="0" i="0" u="none" dirty="0" smtClean="0"/>
            <a:t> з </a:t>
          </a:r>
          <a:r>
            <a:rPr lang="ru-RU" sz="1200" b="0" i="0" u="none" dirty="0" err="1" smtClean="0"/>
            <a:t>відсутністю</a:t>
          </a:r>
          <a:r>
            <a:rPr lang="ru-RU" sz="1200" b="0" i="0" u="none" dirty="0" smtClean="0"/>
            <a:t> </a:t>
          </a:r>
          <a:r>
            <a:rPr lang="ru-RU" sz="1200" b="0" i="0" u="none" dirty="0" err="1" smtClean="0"/>
            <a:t>запитуваної</a:t>
          </a:r>
          <a:r>
            <a:rPr lang="ru-RU" sz="1200" b="0" i="0" u="none" dirty="0" smtClean="0"/>
            <a:t> </a:t>
          </a:r>
          <a:r>
            <a:rPr lang="ru-RU" sz="1200" b="0" i="0" u="none" dirty="0" err="1" smtClean="0"/>
            <a:t>інформації</a:t>
          </a:r>
          <a:r>
            <a:rPr lang="ru-RU" sz="1200" b="0" i="0" u="none" dirty="0" smtClean="0"/>
            <a:t> - </a:t>
          </a:r>
          <a:r>
            <a:rPr lang="ru-RU" sz="1200" b="0" i="0" u="none" dirty="0" smtClean="0"/>
            <a:t>18</a:t>
          </a:r>
          <a:endParaRPr lang="ru-RU" sz="1200" dirty="0"/>
        </a:p>
      </dgm:t>
    </dgm:pt>
    <dgm:pt modelId="{8C586FB7-9684-46B0-810A-635C40A9051A}" type="parTrans" cxnId="{82C90ECE-AE57-4027-BC61-72DF54910F47}">
      <dgm:prSet/>
      <dgm:spPr/>
      <dgm:t>
        <a:bodyPr/>
        <a:lstStyle/>
        <a:p>
          <a:endParaRPr lang="ru-RU"/>
        </a:p>
      </dgm:t>
    </dgm:pt>
    <dgm:pt modelId="{92EE244F-C3BD-49C8-A6F4-0BB2F91445E6}" type="sibTrans" cxnId="{82C90ECE-AE57-4027-BC61-72DF54910F47}">
      <dgm:prSet/>
      <dgm:spPr/>
      <dgm:t>
        <a:bodyPr/>
        <a:lstStyle/>
        <a:p>
          <a:endParaRPr lang="ru-RU"/>
        </a:p>
      </dgm:t>
    </dgm:pt>
    <dgm:pt modelId="{5AB4EEB8-7852-4DC1-8F37-10B534887865}">
      <dgm:prSet custT="1"/>
      <dgm:spPr/>
      <dgm:t>
        <a:bodyPr/>
        <a:lstStyle/>
        <a:p>
          <a:r>
            <a:rPr lang="ru-RU" sz="1200" b="0" i="0" u="none" dirty="0" err="1" smtClean="0"/>
            <a:t>Надіслано</a:t>
          </a:r>
          <a:r>
            <a:rPr lang="ru-RU" sz="1200" b="0" i="0" u="none" dirty="0" smtClean="0"/>
            <a:t> </a:t>
          </a:r>
          <a:r>
            <a:rPr lang="ru-RU" sz="1200" b="0" i="0" u="none" dirty="0" err="1" smtClean="0"/>
            <a:t>належним</a:t>
          </a:r>
          <a:r>
            <a:rPr lang="ru-RU" sz="1200" b="0" i="0" u="none" dirty="0" smtClean="0"/>
            <a:t> </a:t>
          </a:r>
          <a:r>
            <a:rPr lang="ru-RU" sz="1200" b="0" i="0" u="none" dirty="0" err="1" smtClean="0"/>
            <a:t>розпорядникам</a:t>
          </a:r>
          <a:r>
            <a:rPr lang="ru-RU" sz="1200" b="0" i="0" u="none" dirty="0" smtClean="0"/>
            <a:t> </a:t>
          </a:r>
          <a:r>
            <a:rPr lang="ru-RU" sz="1200" b="0" i="0" u="none" dirty="0" smtClean="0"/>
            <a:t>інформації-26</a:t>
          </a:r>
          <a:endParaRPr lang="ru-RU" sz="1200" dirty="0"/>
        </a:p>
      </dgm:t>
    </dgm:pt>
    <dgm:pt modelId="{B212D2CD-DAB1-48FA-9E83-0460FF30CDAC}" type="parTrans" cxnId="{A0F183DE-045D-43D2-B851-7402E2A56884}">
      <dgm:prSet/>
      <dgm:spPr/>
      <dgm:t>
        <a:bodyPr/>
        <a:lstStyle/>
        <a:p>
          <a:endParaRPr lang="ru-RU"/>
        </a:p>
      </dgm:t>
    </dgm:pt>
    <dgm:pt modelId="{05CD8D65-B225-4044-AA58-90F02F92F08B}" type="sibTrans" cxnId="{A0F183DE-045D-43D2-B851-7402E2A56884}">
      <dgm:prSet/>
      <dgm:spPr/>
      <dgm:t>
        <a:bodyPr/>
        <a:lstStyle/>
        <a:p>
          <a:endParaRPr lang="ru-RU"/>
        </a:p>
      </dgm:t>
    </dgm:pt>
    <dgm:pt modelId="{37BEE6D2-F2A2-4685-B14D-C380A334A32A}">
      <dgm:prSet custT="1"/>
      <dgm:spPr/>
      <dgm:t>
        <a:bodyPr/>
        <a:lstStyle/>
        <a:p>
          <a:r>
            <a:rPr lang="ru-RU" sz="1200" b="0" i="0" u="none" strike="noStrike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від</a:t>
          </a:r>
          <a:r>
            <a:rPr lang="ru-RU" sz="1200" b="0" i="0" u="none" strike="noStrike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</a:t>
          </a:r>
          <a:r>
            <a:rPr lang="ru-RU" sz="1200" b="0" i="0" u="none" strike="noStrike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об`єднань</a:t>
          </a:r>
          <a:r>
            <a:rPr lang="ru-RU" sz="1200" b="0" i="0" u="none" strike="noStrike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</a:t>
          </a:r>
          <a:r>
            <a:rPr lang="ru-RU" sz="1200" b="0" i="0" u="none" strike="noStrike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громадян</a:t>
          </a:r>
          <a:r>
            <a:rPr lang="ru-RU" sz="1200" b="0" i="0" u="none" strike="noStrike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без статусу </a:t>
          </a:r>
          <a:r>
            <a:rPr lang="ru-RU" sz="1200" b="0" i="0" u="none" strike="noStrike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юридичної</a:t>
          </a:r>
          <a:r>
            <a:rPr lang="ru-RU" sz="1200" b="0" i="0" u="none" strike="noStrike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</a:t>
          </a:r>
          <a:r>
            <a:rPr lang="ru-RU" sz="1200" b="0" i="0" u="none" strike="noStrike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особи-84</a:t>
          </a:r>
          <a:endParaRPr lang="ru-RU" sz="1200" dirty="0"/>
        </a:p>
      </dgm:t>
    </dgm:pt>
    <dgm:pt modelId="{7D89F3DD-54D8-4437-9CCB-04AEF54CA75E}" type="sibTrans" cxnId="{33A92CEC-FEE9-4C1E-A819-358CE1201D51}">
      <dgm:prSet/>
      <dgm:spPr/>
      <dgm:t>
        <a:bodyPr/>
        <a:lstStyle/>
        <a:p>
          <a:endParaRPr lang="ru-RU"/>
        </a:p>
      </dgm:t>
    </dgm:pt>
    <dgm:pt modelId="{C5BBC433-5F12-48DE-B366-FA80126D1498}" type="parTrans" cxnId="{33A92CEC-FEE9-4C1E-A819-358CE1201D51}">
      <dgm:prSet/>
      <dgm:spPr/>
      <dgm:t>
        <a:bodyPr/>
        <a:lstStyle/>
        <a:p>
          <a:endParaRPr lang="ru-RU"/>
        </a:p>
      </dgm:t>
    </dgm:pt>
    <dgm:pt modelId="{14018CDE-9042-47F7-9E2F-6EDE714C66A1}">
      <dgm:prSet custT="1"/>
      <dgm:spPr/>
      <dgm:t>
        <a:bodyPr/>
        <a:lstStyle/>
        <a:p>
          <a:r>
            <a:rPr lang="uk-UA" sz="1200" dirty="0" smtClean="0"/>
            <a:t>Опрацьовується </a:t>
          </a:r>
          <a:r>
            <a:rPr lang="uk-UA" sz="1200" dirty="0" smtClean="0"/>
            <a:t>-1</a:t>
          </a:r>
          <a:endParaRPr lang="ru-RU" sz="1200" dirty="0"/>
        </a:p>
      </dgm:t>
    </dgm:pt>
    <dgm:pt modelId="{EB27D559-8A1B-4805-8795-3B1A78B34957}" type="parTrans" cxnId="{E292E6FE-D10E-43B2-BA1B-CB5FF8A8CFDF}">
      <dgm:prSet/>
      <dgm:spPr/>
      <dgm:t>
        <a:bodyPr/>
        <a:lstStyle/>
        <a:p>
          <a:endParaRPr lang="ru-RU"/>
        </a:p>
      </dgm:t>
    </dgm:pt>
    <dgm:pt modelId="{096DC34E-ED33-4DF7-A492-369ADABE5949}" type="sibTrans" cxnId="{E292E6FE-D10E-43B2-BA1B-CB5FF8A8CFDF}">
      <dgm:prSet/>
      <dgm:spPr/>
      <dgm:t>
        <a:bodyPr/>
        <a:lstStyle/>
        <a:p>
          <a:endParaRPr lang="ru-RU"/>
        </a:p>
      </dgm:t>
    </dgm:pt>
    <dgm:pt modelId="{CA4040E2-209C-471C-8B9C-EFEC1981B5DE}" type="pres">
      <dgm:prSet presAssocID="{4A25389D-7DF6-473A-BC60-7B3C59FC295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9F8B710-7478-436F-B3F4-98F5D228C387}" type="pres">
      <dgm:prSet presAssocID="{30C3D3BF-44EC-4189-BEB0-1C3A1FC2140A}" presName="linNode" presStyleCnt="0"/>
      <dgm:spPr/>
    </dgm:pt>
    <dgm:pt modelId="{9E87D280-0226-4940-A5D2-A33C664D55E4}" type="pres">
      <dgm:prSet presAssocID="{30C3D3BF-44EC-4189-BEB0-1C3A1FC2140A}" presName="parentShp" presStyleLbl="node1" presStyleIdx="0" presStyleCnt="2" custScaleX="82239" custScaleY="271430" custLinFactNeighborX="-6291" custLinFactNeighborY="-33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6D5544-2C0B-4ADC-881F-DDF27F2603D6}" type="pres">
      <dgm:prSet presAssocID="{30C3D3BF-44EC-4189-BEB0-1C3A1FC2140A}" presName="childShp" presStyleLbl="bgAccFollowNode1" presStyleIdx="0" presStyleCnt="2" custScaleX="103661" custScaleY="281070" custLinFactNeighborX="-6719" custLinFactNeighborY="789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7269F-0239-4FAE-98C3-161FC62D9FE7}" type="pres">
      <dgm:prSet presAssocID="{F8910A2B-A5C9-4527-9C14-9506E2D703B0}" presName="spacing" presStyleCnt="0"/>
      <dgm:spPr/>
    </dgm:pt>
    <dgm:pt modelId="{30077385-C46A-4661-ADE8-B7294672A137}" type="pres">
      <dgm:prSet presAssocID="{58DF1C16-BF77-402B-829B-1BF6A2F26FAD}" presName="linNode" presStyleCnt="0"/>
      <dgm:spPr/>
    </dgm:pt>
    <dgm:pt modelId="{C5BBA155-478C-46CC-ABC9-CF0E1E4D1D0E}" type="pres">
      <dgm:prSet presAssocID="{58DF1C16-BF77-402B-829B-1BF6A2F26FAD}" presName="parentShp" presStyleLbl="node1" presStyleIdx="1" presStyleCnt="2" custScaleX="82256" custScaleY="230262" custLinFactNeighborX="-5238" custLinFactNeighborY="-811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7DB9CA-F0F3-47F1-A7E9-2FE999551513}" type="pres">
      <dgm:prSet presAssocID="{58DF1C16-BF77-402B-829B-1BF6A2F26FAD}" presName="childShp" presStyleLbl="bgAccFollowNode1" presStyleIdx="1" presStyleCnt="2" custScaleX="103835" custScaleY="289536" custLinFactNeighborX="-5228" custLinFactNeighborY="-7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8B2B125-7F07-46F2-8410-81D7050092B2}" type="presOf" srcId="{5AB4EEB8-7852-4DC1-8F37-10B534887865}" destId="{6A7DB9CA-F0F3-47F1-A7E9-2FE999551513}" srcOrd="0" destOrd="2" presId="urn:microsoft.com/office/officeart/2005/8/layout/vList6"/>
    <dgm:cxn modelId="{A66AE4F9-8FCC-41E3-8570-02C29D8B5C29}" srcId="{30C3D3BF-44EC-4189-BEB0-1C3A1FC2140A}" destId="{8AF39524-502A-49BD-9BCF-219BD6AFD134}" srcOrd="0" destOrd="0" parTransId="{84C8C179-C6C9-4A76-8B37-41725BC3C0B8}" sibTransId="{8088100B-AFCB-4DB1-8835-94874EF20906}"/>
    <dgm:cxn modelId="{A7A2F4C2-1566-4B71-A6BB-44FA05F9B494}" type="presOf" srcId="{E67171DD-8F94-46E1-A767-5D96F2E2810C}" destId="{6A7DB9CA-F0F3-47F1-A7E9-2FE999551513}" srcOrd="0" destOrd="0" presId="urn:microsoft.com/office/officeart/2005/8/layout/vList6"/>
    <dgm:cxn modelId="{82E8E642-7C59-4580-812E-9C3725594188}" type="presOf" srcId="{78CD0378-9377-4999-A387-A9B996D45C21}" destId="{496D5544-2C0B-4ADC-881F-DDF27F2603D6}" srcOrd="0" destOrd="2" presId="urn:microsoft.com/office/officeart/2005/8/layout/vList6"/>
    <dgm:cxn modelId="{1F26920D-3EA5-4A22-8EEE-650921DB6BAB}" type="presOf" srcId="{4A25389D-7DF6-473A-BC60-7B3C59FC2952}" destId="{CA4040E2-209C-471C-8B9C-EFEC1981B5DE}" srcOrd="0" destOrd="0" presId="urn:microsoft.com/office/officeart/2005/8/layout/vList6"/>
    <dgm:cxn modelId="{35D0CA89-3B76-44E9-8CF8-46AE3099C3BC}" srcId="{30C3D3BF-44EC-4189-BEB0-1C3A1FC2140A}" destId="{229D67CA-598A-4038-87CF-A4B85E06C75C}" srcOrd="1" destOrd="0" parTransId="{B7EA0F0E-B467-43DF-A518-E0F8E5F296CD}" sibTransId="{3A0112EC-F966-41ED-87F0-6F8997F258E5}"/>
    <dgm:cxn modelId="{EDF3760E-1250-4570-828A-99A84046F1DA}" srcId="{4A25389D-7DF6-473A-BC60-7B3C59FC2952}" destId="{30C3D3BF-44EC-4189-BEB0-1C3A1FC2140A}" srcOrd="0" destOrd="0" parTransId="{A6D86930-F350-4693-87E1-166A03737DB5}" sibTransId="{F8910A2B-A5C9-4527-9C14-9506E2D703B0}"/>
    <dgm:cxn modelId="{72A1638B-981E-469B-AC68-86894D340B66}" type="presOf" srcId="{229D67CA-598A-4038-87CF-A4B85E06C75C}" destId="{496D5544-2C0B-4ADC-881F-DDF27F2603D6}" srcOrd="0" destOrd="1" presId="urn:microsoft.com/office/officeart/2005/8/layout/vList6"/>
    <dgm:cxn modelId="{5CA086FC-23A1-4AE1-AF4D-A48408259C16}" type="presOf" srcId="{8C0B515E-13CF-4B9A-A506-9D3CB07E0FE7}" destId="{6A7DB9CA-F0F3-47F1-A7E9-2FE999551513}" srcOrd="0" destOrd="1" presId="urn:microsoft.com/office/officeart/2005/8/layout/vList6"/>
    <dgm:cxn modelId="{47188166-BCE5-4019-B471-C3E4777E4868}" type="presOf" srcId="{8AF39524-502A-49BD-9BCF-219BD6AFD134}" destId="{496D5544-2C0B-4ADC-881F-DDF27F2603D6}" srcOrd="0" destOrd="0" presId="urn:microsoft.com/office/officeart/2005/8/layout/vList6"/>
    <dgm:cxn modelId="{A5F9AC03-36C7-4CBD-BE0F-18B24A4D80F3}" srcId="{4A25389D-7DF6-473A-BC60-7B3C59FC2952}" destId="{58DF1C16-BF77-402B-829B-1BF6A2F26FAD}" srcOrd="1" destOrd="0" parTransId="{11476001-125F-44B8-B1D5-8CCF48490722}" sibTransId="{D43B29C3-9455-46AC-90C5-A8A1AD3E9A80}"/>
    <dgm:cxn modelId="{82C90ECE-AE57-4027-BC61-72DF54910F47}" srcId="{58DF1C16-BF77-402B-829B-1BF6A2F26FAD}" destId="{8C0B515E-13CF-4B9A-A506-9D3CB07E0FE7}" srcOrd="1" destOrd="0" parTransId="{8C586FB7-9684-46B0-810A-635C40A9051A}" sibTransId="{92EE244F-C3BD-49C8-A6F4-0BB2F91445E6}"/>
    <dgm:cxn modelId="{33A92CEC-FEE9-4C1E-A819-358CE1201D51}" srcId="{30C3D3BF-44EC-4189-BEB0-1C3A1FC2140A}" destId="{37BEE6D2-F2A2-4685-B14D-C380A334A32A}" srcOrd="3" destOrd="0" parTransId="{C5BBC433-5F12-48DE-B366-FA80126D1498}" sibTransId="{7D89F3DD-54D8-4437-9CCB-04AEF54CA75E}"/>
    <dgm:cxn modelId="{A0F183DE-045D-43D2-B851-7402E2A56884}" srcId="{58DF1C16-BF77-402B-829B-1BF6A2F26FAD}" destId="{5AB4EEB8-7852-4DC1-8F37-10B534887865}" srcOrd="2" destOrd="0" parTransId="{B212D2CD-DAB1-48FA-9E83-0460FF30CDAC}" sibTransId="{05CD8D65-B225-4044-AA58-90F02F92F08B}"/>
    <dgm:cxn modelId="{E292E6FE-D10E-43B2-BA1B-CB5FF8A8CFDF}" srcId="{58DF1C16-BF77-402B-829B-1BF6A2F26FAD}" destId="{14018CDE-9042-47F7-9E2F-6EDE714C66A1}" srcOrd="3" destOrd="0" parTransId="{EB27D559-8A1B-4805-8795-3B1A78B34957}" sibTransId="{096DC34E-ED33-4DF7-A492-369ADABE5949}"/>
    <dgm:cxn modelId="{46D3F9A1-D5E4-45AA-A145-77CE1E18409F}" type="presOf" srcId="{30C3D3BF-44EC-4189-BEB0-1C3A1FC2140A}" destId="{9E87D280-0226-4940-A5D2-A33C664D55E4}" srcOrd="0" destOrd="0" presId="urn:microsoft.com/office/officeart/2005/8/layout/vList6"/>
    <dgm:cxn modelId="{F56BA586-8C0A-416A-BF53-8C892A380E9E}" srcId="{58DF1C16-BF77-402B-829B-1BF6A2F26FAD}" destId="{E67171DD-8F94-46E1-A767-5D96F2E2810C}" srcOrd="0" destOrd="0" parTransId="{67767201-1E4B-4313-B708-903175816B84}" sibTransId="{7DE337B1-3522-495F-BA40-05B74F218BDF}"/>
    <dgm:cxn modelId="{5CC90EFE-C34E-4C9D-B1A0-6BB107B41DE8}" type="presOf" srcId="{14018CDE-9042-47F7-9E2F-6EDE714C66A1}" destId="{6A7DB9CA-F0F3-47F1-A7E9-2FE999551513}" srcOrd="0" destOrd="3" presId="urn:microsoft.com/office/officeart/2005/8/layout/vList6"/>
    <dgm:cxn modelId="{BA8382BB-CF8D-41D3-8FB8-93668DEC5571}" type="presOf" srcId="{37BEE6D2-F2A2-4685-B14D-C380A334A32A}" destId="{496D5544-2C0B-4ADC-881F-DDF27F2603D6}" srcOrd="0" destOrd="3" presId="urn:microsoft.com/office/officeart/2005/8/layout/vList6"/>
    <dgm:cxn modelId="{B584A555-A328-4422-B022-5FF05B2E8447}" srcId="{30C3D3BF-44EC-4189-BEB0-1C3A1FC2140A}" destId="{78CD0378-9377-4999-A387-A9B996D45C21}" srcOrd="2" destOrd="0" parTransId="{630711D6-BE01-44C9-B779-5F8A6301909B}" sibTransId="{F96F02D2-A232-4367-BCD0-D4FA53641BBB}"/>
    <dgm:cxn modelId="{5675060F-BC58-4C3E-9C5E-60BC744242F9}" type="presOf" srcId="{58DF1C16-BF77-402B-829B-1BF6A2F26FAD}" destId="{C5BBA155-478C-46CC-ABC9-CF0E1E4D1D0E}" srcOrd="0" destOrd="0" presId="urn:microsoft.com/office/officeart/2005/8/layout/vList6"/>
    <dgm:cxn modelId="{2A712F07-C5B8-4B46-A788-36E6F002175A}" type="presParOf" srcId="{CA4040E2-209C-471C-8B9C-EFEC1981B5DE}" destId="{F9F8B710-7478-436F-B3F4-98F5D228C387}" srcOrd="0" destOrd="0" presId="urn:microsoft.com/office/officeart/2005/8/layout/vList6"/>
    <dgm:cxn modelId="{C8543541-72CD-497B-9064-56D3E82093BE}" type="presParOf" srcId="{F9F8B710-7478-436F-B3F4-98F5D228C387}" destId="{9E87D280-0226-4940-A5D2-A33C664D55E4}" srcOrd="0" destOrd="0" presId="urn:microsoft.com/office/officeart/2005/8/layout/vList6"/>
    <dgm:cxn modelId="{44E72248-F115-4115-BC48-3884FB9F1A01}" type="presParOf" srcId="{F9F8B710-7478-436F-B3F4-98F5D228C387}" destId="{496D5544-2C0B-4ADC-881F-DDF27F2603D6}" srcOrd="1" destOrd="0" presId="urn:microsoft.com/office/officeart/2005/8/layout/vList6"/>
    <dgm:cxn modelId="{41E2E1AF-7810-42F6-9BA0-E00A11970084}" type="presParOf" srcId="{CA4040E2-209C-471C-8B9C-EFEC1981B5DE}" destId="{02E7269F-0239-4FAE-98C3-161FC62D9FE7}" srcOrd="1" destOrd="0" presId="urn:microsoft.com/office/officeart/2005/8/layout/vList6"/>
    <dgm:cxn modelId="{5D480A80-6448-4468-8782-1B5B21D6245C}" type="presParOf" srcId="{CA4040E2-209C-471C-8B9C-EFEC1981B5DE}" destId="{30077385-C46A-4661-ADE8-B7294672A137}" srcOrd="2" destOrd="0" presId="urn:microsoft.com/office/officeart/2005/8/layout/vList6"/>
    <dgm:cxn modelId="{7FAAF6E8-AAFF-48E1-97E2-B92F5FED632D}" type="presParOf" srcId="{30077385-C46A-4661-ADE8-B7294672A137}" destId="{C5BBA155-478C-46CC-ABC9-CF0E1E4D1D0E}" srcOrd="0" destOrd="0" presId="urn:microsoft.com/office/officeart/2005/8/layout/vList6"/>
    <dgm:cxn modelId="{4C551769-A69A-4D2A-89AA-34E07EC1D847}" type="presParOf" srcId="{30077385-C46A-4661-ADE8-B7294672A137}" destId="{6A7DB9CA-F0F3-47F1-A7E9-2FE99955151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6D5544-2C0B-4ADC-881F-DDF27F2603D6}">
      <dsp:nvSpPr>
        <dsp:cNvPr id="0" name=""/>
        <dsp:cNvSpPr/>
      </dsp:nvSpPr>
      <dsp:spPr>
        <a:xfrm>
          <a:off x="1951493" y="40812"/>
          <a:ext cx="3705047" cy="141873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0" i="0" u="none" strike="noStrike" kern="1200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від</a:t>
          </a:r>
          <a:r>
            <a:rPr lang="ru-RU" sz="1200" b="0" i="0" u="none" strike="noStrike" kern="1200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</a:t>
          </a:r>
          <a:r>
            <a:rPr lang="ru-RU" sz="1200" b="0" i="0" u="none" strike="noStrike" kern="1200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фізичних</a:t>
          </a:r>
          <a:r>
            <a:rPr lang="ru-RU" sz="1200" b="0" i="0" u="none" strike="noStrike" kern="1200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</a:t>
          </a:r>
          <a:r>
            <a:rPr lang="ru-RU" sz="1200" b="0" i="0" u="none" strike="noStrike" kern="1200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осіб-119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0" i="0" u="none" strike="noStrike" kern="1200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від</a:t>
          </a:r>
          <a:r>
            <a:rPr lang="ru-RU" sz="1200" b="0" i="0" u="none" strike="noStrike" kern="1200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</a:t>
          </a:r>
          <a:r>
            <a:rPr lang="ru-RU" sz="1200" b="0" i="0" u="none" strike="noStrike" kern="1200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юридичних</a:t>
          </a:r>
          <a:r>
            <a:rPr lang="ru-RU" sz="1200" b="0" i="0" u="none" strike="noStrike" kern="1200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</a:t>
          </a:r>
          <a:r>
            <a:rPr lang="ru-RU" sz="1200" b="0" i="0" u="none" strike="noStrike" kern="1200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осіб-64</a:t>
          </a:r>
          <a:endParaRPr lang="ru-RU" sz="1200" kern="1200" dirty="0">
            <a:effectLst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0" i="0" u="none" strike="noStrike" kern="1200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від</a:t>
          </a:r>
          <a:r>
            <a:rPr lang="ru-RU" sz="1200" b="0" i="0" u="none" strike="noStrike" kern="1200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</a:t>
          </a:r>
          <a:r>
            <a:rPr lang="ru-RU" sz="1200" b="0" i="0" u="none" strike="noStrike" kern="1200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представників</a:t>
          </a:r>
          <a:r>
            <a:rPr lang="ru-RU" sz="1200" b="0" i="0" u="none" strike="noStrike" kern="1200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</a:t>
          </a:r>
          <a:r>
            <a:rPr lang="ru-RU" sz="1200" b="0" i="0" u="none" strike="noStrike" kern="1200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засобів</a:t>
          </a:r>
          <a:r>
            <a:rPr lang="ru-RU" sz="1200" b="0" i="0" u="none" strike="noStrike" kern="1200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</a:t>
          </a:r>
          <a:r>
            <a:rPr lang="ru-RU" sz="1200" b="0" i="0" u="none" strike="noStrike" kern="1200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масової</a:t>
          </a:r>
          <a:r>
            <a:rPr lang="ru-RU" sz="1200" b="0" i="0" u="none" strike="noStrike" kern="1200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</a:t>
          </a:r>
          <a:r>
            <a:rPr lang="ru-RU" sz="1200" b="0" i="0" u="none" strike="noStrike" kern="1200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інформації-47</a:t>
          </a:r>
          <a:endParaRPr lang="ru-RU" sz="1200" kern="1200" dirty="0">
            <a:effectLst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0" i="0" u="none" strike="noStrike" kern="1200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від</a:t>
          </a:r>
          <a:r>
            <a:rPr lang="ru-RU" sz="1200" b="0" i="0" u="none" strike="noStrike" kern="1200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</a:t>
          </a:r>
          <a:r>
            <a:rPr lang="ru-RU" sz="1200" b="0" i="0" u="none" strike="noStrike" kern="1200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об`єднань</a:t>
          </a:r>
          <a:r>
            <a:rPr lang="ru-RU" sz="1200" b="0" i="0" u="none" strike="noStrike" kern="1200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</a:t>
          </a:r>
          <a:r>
            <a:rPr lang="ru-RU" sz="1200" b="0" i="0" u="none" strike="noStrike" kern="1200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громадян</a:t>
          </a:r>
          <a:r>
            <a:rPr lang="ru-RU" sz="1200" b="0" i="0" u="none" strike="noStrike" kern="1200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без статусу </a:t>
          </a:r>
          <a:r>
            <a:rPr lang="ru-RU" sz="1200" b="0" i="0" u="none" strike="noStrike" kern="1200" dirty="0" err="1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юридичної</a:t>
          </a:r>
          <a:r>
            <a:rPr lang="ru-RU" sz="1200" b="0" i="0" u="none" strike="noStrike" kern="1200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 </a:t>
          </a:r>
          <a:r>
            <a:rPr lang="ru-RU" sz="1200" b="0" i="0" u="none" strike="noStrike" kern="1200" dirty="0" smtClean="0">
              <a:solidFill>
                <a:srgbClr val="000000"/>
              </a:solidFill>
              <a:effectLst/>
              <a:latin typeface="Calibri" panose="020F0502020204030204" pitchFamily="34" charset="0"/>
            </a:rPr>
            <a:t>особи-84</a:t>
          </a:r>
          <a:endParaRPr lang="ru-RU" sz="1200" kern="1200" dirty="0"/>
        </a:p>
      </dsp:txBody>
      <dsp:txXfrm>
        <a:off x="1951493" y="218154"/>
        <a:ext cx="3173021" cy="1064052"/>
      </dsp:txXfrm>
    </dsp:sp>
    <dsp:sp modelId="{9E87D280-0226-4940-A5D2-A33C664D55E4}">
      <dsp:nvSpPr>
        <dsp:cNvPr id="0" name=""/>
        <dsp:cNvSpPr/>
      </dsp:nvSpPr>
      <dsp:spPr>
        <a:xfrm>
          <a:off x="0" y="8421"/>
          <a:ext cx="1959588" cy="13700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КІЛЬКІСТЬ ЗАПИТІВ НА ПУБЛІЧНУ ІНФОРМАЦІЮ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314</a:t>
          </a:r>
          <a:endParaRPr lang="ru-RU" sz="1600" kern="1200" dirty="0"/>
        </a:p>
      </dsp:txBody>
      <dsp:txXfrm>
        <a:off x="66882" y="75303"/>
        <a:ext cx="1825824" cy="1236313"/>
      </dsp:txXfrm>
    </dsp:sp>
    <dsp:sp modelId="{6A7DB9CA-F0F3-47F1-A7E9-2FE999551513}">
      <dsp:nvSpPr>
        <dsp:cNvPr id="0" name=""/>
        <dsp:cNvSpPr/>
      </dsp:nvSpPr>
      <dsp:spPr>
        <a:xfrm>
          <a:off x="1983135" y="1466317"/>
          <a:ext cx="3714894" cy="146146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0" i="0" u="none" kern="1200" dirty="0" err="1" smtClean="0"/>
            <a:t>Задоволено</a:t>
          </a:r>
          <a:r>
            <a:rPr lang="ru-RU" sz="1200" b="0" i="0" u="none" kern="1200" dirty="0" smtClean="0"/>
            <a:t> </a:t>
          </a:r>
          <a:r>
            <a:rPr lang="ru-RU" sz="1200" b="0" i="0" u="none" kern="1200" dirty="0" smtClean="0"/>
            <a:t>запитів-269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0" i="0" u="none" kern="1200" dirty="0" err="1" smtClean="0"/>
            <a:t>Відмовлено</a:t>
          </a:r>
          <a:r>
            <a:rPr lang="ru-RU" sz="1200" b="0" i="0" u="none" kern="1200" dirty="0" smtClean="0"/>
            <a:t> в </a:t>
          </a:r>
          <a:r>
            <a:rPr lang="ru-RU" sz="1200" b="0" i="0" u="none" kern="1200" dirty="0" err="1" smtClean="0"/>
            <a:t>розгляді</a:t>
          </a:r>
          <a:r>
            <a:rPr lang="ru-RU" sz="1200" b="0" i="0" u="none" kern="1200" dirty="0" smtClean="0"/>
            <a:t> у </a:t>
          </a:r>
          <a:r>
            <a:rPr lang="ru-RU" sz="1200" b="0" i="0" u="none" kern="1200" dirty="0" err="1" smtClean="0"/>
            <a:t>звязку</a:t>
          </a:r>
          <a:r>
            <a:rPr lang="ru-RU" sz="1200" b="0" i="0" u="none" kern="1200" dirty="0" smtClean="0"/>
            <a:t> з </a:t>
          </a:r>
          <a:r>
            <a:rPr lang="ru-RU" sz="1200" b="0" i="0" u="none" kern="1200" dirty="0" err="1" smtClean="0"/>
            <a:t>відсутністю</a:t>
          </a:r>
          <a:r>
            <a:rPr lang="ru-RU" sz="1200" b="0" i="0" u="none" kern="1200" dirty="0" smtClean="0"/>
            <a:t> </a:t>
          </a:r>
          <a:r>
            <a:rPr lang="ru-RU" sz="1200" b="0" i="0" u="none" kern="1200" dirty="0" err="1" smtClean="0"/>
            <a:t>запитуваної</a:t>
          </a:r>
          <a:r>
            <a:rPr lang="ru-RU" sz="1200" b="0" i="0" u="none" kern="1200" dirty="0" smtClean="0"/>
            <a:t> </a:t>
          </a:r>
          <a:r>
            <a:rPr lang="ru-RU" sz="1200" b="0" i="0" u="none" kern="1200" dirty="0" err="1" smtClean="0"/>
            <a:t>інформації</a:t>
          </a:r>
          <a:r>
            <a:rPr lang="ru-RU" sz="1200" b="0" i="0" u="none" kern="1200" dirty="0" smtClean="0"/>
            <a:t> - </a:t>
          </a:r>
          <a:r>
            <a:rPr lang="ru-RU" sz="1200" b="0" i="0" u="none" kern="1200" dirty="0" smtClean="0"/>
            <a:t>18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b="0" i="0" u="none" kern="1200" dirty="0" err="1" smtClean="0"/>
            <a:t>Надіслано</a:t>
          </a:r>
          <a:r>
            <a:rPr lang="ru-RU" sz="1200" b="0" i="0" u="none" kern="1200" dirty="0" smtClean="0"/>
            <a:t> </a:t>
          </a:r>
          <a:r>
            <a:rPr lang="ru-RU" sz="1200" b="0" i="0" u="none" kern="1200" dirty="0" err="1" smtClean="0"/>
            <a:t>належним</a:t>
          </a:r>
          <a:r>
            <a:rPr lang="ru-RU" sz="1200" b="0" i="0" u="none" kern="1200" dirty="0" smtClean="0"/>
            <a:t> </a:t>
          </a:r>
          <a:r>
            <a:rPr lang="ru-RU" sz="1200" b="0" i="0" u="none" kern="1200" dirty="0" err="1" smtClean="0"/>
            <a:t>розпорядникам</a:t>
          </a:r>
          <a:r>
            <a:rPr lang="ru-RU" sz="1200" b="0" i="0" u="none" kern="1200" dirty="0" smtClean="0"/>
            <a:t> </a:t>
          </a:r>
          <a:r>
            <a:rPr lang="ru-RU" sz="1200" b="0" i="0" u="none" kern="1200" dirty="0" smtClean="0"/>
            <a:t>інформації-26</a:t>
          </a:r>
          <a:endParaRPr lang="ru-R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dirty="0" smtClean="0"/>
            <a:t>Опрацьовується </a:t>
          </a:r>
          <a:r>
            <a:rPr lang="uk-UA" sz="1200" kern="1200" dirty="0" smtClean="0"/>
            <a:t>-1</a:t>
          </a:r>
          <a:endParaRPr lang="ru-RU" sz="1200" kern="1200" dirty="0"/>
        </a:p>
      </dsp:txBody>
      <dsp:txXfrm>
        <a:off x="1983135" y="1649001"/>
        <a:ext cx="3166843" cy="1096101"/>
      </dsp:txXfrm>
    </dsp:sp>
    <dsp:sp modelId="{C5BBA155-478C-46CC-ABC9-CF0E1E4D1D0E}">
      <dsp:nvSpPr>
        <dsp:cNvPr id="0" name=""/>
        <dsp:cNvSpPr/>
      </dsp:nvSpPr>
      <dsp:spPr>
        <a:xfrm>
          <a:off x="0" y="1578829"/>
          <a:ext cx="1961909" cy="11622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РЕЗУЛЬТАТИ РОЗГЛЯДУ ІНФОРМАЦІЙНИХ        ЗАПИТІВ 	</a:t>
          </a:r>
          <a:endParaRPr lang="ru-RU" sz="1600" kern="1200" dirty="0"/>
        </a:p>
      </dsp:txBody>
      <dsp:txXfrm>
        <a:off x="56738" y="1635567"/>
        <a:ext cx="1848433" cy="1048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D54B4A-98C7-4C4D-890B-8B4A22690528}" type="datetimeFigureOut">
              <a:rPr lang="ru-RU" smtClean="0"/>
              <a:t>01.01.2026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D9A2E5-0708-41F1-A75A-E1896005EB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856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D9A2E5-0708-41F1-A75A-E1896005EB0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918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3766A-E81C-4563-BCF1-8AA48684C451}" type="datetimeFigureOut">
              <a:rPr lang="ru-RU" smtClean="0"/>
              <a:t>01.01.2026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932-22C4-4DC9-BE33-40122921D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7467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3766A-E81C-4563-BCF1-8AA48684C451}" type="datetimeFigureOut">
              <a:rPr lang="ru-RU" smtClean="0"/>
              <a:t>01.01.2026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932-22C4-4DC9-BE33-40122921D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215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3766A-E81C-4563-BCF1-8AA48684C451}" type="datetimeFigureOut">
              <a:rPr lang="ru-RU" smtClean="0"/>
              <a:t>01.01.2026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932-22C4-4DC9-BE33-40122921D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127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3766A-E81C-4563-BCF1-8AA48684C451}" type="datetimeFigureOut">
              <a:rPr lang="ru-RU" smtClean="0"/>
              <a:t>01.01.2026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932-22C4-4DC9-BE33-40122921D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397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3766A-E81C-4563-BCF1-8AA48684C451}" type="datetimeFigureOut">
              <a:rPr lang="ru-RU" smtClean="0"/>
              <a:t>01.01.2026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932-22C4-4DC9-BE33-40122921D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13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3766A-E81C-4563-BCF1-8AA48684C451}" type="datetimeFigureOut">
              <a:rPr lang="ru-RU" smtClean="0"/>
              <a:t>01.01.2026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932-22C4-4DC9-BE33-40122921D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5616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3766A-E81C-4563-BCF1-8AA48684C451}" type="datetimeFigureOut">
              <a:rPr lang="ru-RU" smtClean="0"/>
              <a:t>01.01.2026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932-22C4-4DC9-BE33-40122921D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194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3766A-E81C-4563-BCF1-8AA48684C451}" type="datetimeFigureOut">
              <a:rPr lang="ru-RU" smtClean="0"/>
              <a:t>01.01.2026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932-22C4-4DC9-BE33-40122921D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845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3766A-E81C-4563-BCF1-8AA48684C451}" type="datetimeFigureOut">
              <a:rPr lang="ru-RU" smtClean="0"/>
              <a:t>01.01.2026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932-22C4-4DC9-BE33-40122921D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2899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3766A-E81C-4563-BCF1-8AA48684C451}" type="datetimeFigureOut">
              <a:rPr lang="ru-RU" smtClean="0"/>
              <a:t>01.01.2026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932-22C4-4DC9-BE33-40122921D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7837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D3766A-E81C-4563-BCF1-8AA48684C451}" type="datetimeFigureOut">
              <a:rPr lang="ru-RU" smtClean="0"/>
              <a:t>01.01.2026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73932-22C4-4DC9-BE33-40122921D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223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3766A-E81C-4563-BCF1-8AA48684C451}" type="datetimeFigureOut">
              <a:rPr lang="ru-RU" smtClean="0"/>
              <a:t>01.01.2026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73932-22C4-4DC9-BE33-40122921DD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733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image" Target="../media/image3.png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2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1816" y="67638"/>
            <a:ext cx="11588262" cy="492369"/>
          </a:xfrm>
        </p:spPr>
        <p:txBody>
          <a:bodyPr>
            <a:noAutofit/>
          </a:bodyPr>
          <a:lstStyle/>
          <a:p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Інформація про результати розгляду запитів 						</a:t>
            </a:r>
            <a:r>
              <a:rPr lang="uk-U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Додаток</a:t>
            </a:r>
            <a:br>
              <a:rPr lang="uk-U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</a:t>
            </a:r>
            <a:r>
              <a:rPr lang="uk-UA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2025 році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995662202"/>
              </p:ext>
            </p:extLst>
          </p:nvPr>
        </p:nvGraphicFramePr>
        <p:xfrm>
          <a:off x="187302" y="551583"/>
          <a:ext cx="5968645" cy="29326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7675399"/>
              </p:ext>
            </p:extLst>
          </p:nvPr>
        </p:nvGraphicFramePr>
        <p:xfrm>
          <a:off x="6093229" y="3490546"/>
          <a:ext cx="5806425" cy="457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04129" y="560007"/>
            <a:ext cx="5620738" cy="302197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04129" y="3581983"/>
            <a:ext cx="5620738" cy="320010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87302" y="3536265"/>
            <a:ext cx="6116827" cy="324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99928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Yu Gothic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Yu Gothic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852</TotalTime>
  <Words>62</Words>
  <Application>Microsoft Office PowerPoint</Application>
  <PresentationFormat>Широкоэкранный</PresentationFormat>
  <Paragraphs>14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Інформація про результати розгляду запитів       Додаток у 2025 році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Мойсієнко Людмила Юріївна</dc:creator>
  <cp:lastModifiedBy>Мойсієнко Людмила Юріївна</cp:lastModifiedBy>
  <cp:revision>62</cp:revision>
  <cp:lastPrinted>2026-01-01T12:33:29Z</cp:lastPrinted>
  <dcterms:created xsi:type="dcterms:W3CDTF">2020-04-02T14:11:45Z</dcterms:created>
  <dcterms:modified xsi:type="dcterms:W3CDTF">2026-01-01T15:23:14Z</dcterms:modified>
</cp:coreProperties>
</file>